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754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B638-D5D1-46B4-AEF5-3427DF3F269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A48C-4706-493D-9BB8-370BD5DB306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B638-D5D1-46B4-AEF5-3427DF3F269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A48C-4706-493D-9BB8-370BD5DB306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B638-D5D1-46B4-AEF5-3427DF3F269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A48C-4706-493D-9BB8-370BD5DB306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B638-D5D1-46B4-AEF5-3427DF3F269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A48C-4706-493D-9BB8-370BD5DB306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B638-D5D1-46B4-AEF5-3427DF3F269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A48C-4706-493D-9BB8-370BD5DB306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B638-D5D1-46B4-AEF5-3427DF3F269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A48C-4706-493D-9BB8-370BD5DB306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B638-D5D1-46B4-AEF5-3427DF3F269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A48C-4706-493D-9BB8-370BD5DB306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B638-D5D1-46B4-AEF5-3427DF3F269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A48C-4706-493D-9BB8-370BD5DB306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B638-D5D1-46B4-AEF5-3427DF3F269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A48C-4706-493D-9BB8-370BD5DB306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B638-D5D1-46B4-AEF5-3427DF3F269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A48C-4706-493D-9BB8-370BD5DB306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B638-D5D1-46B4-AEF5-3427DF3F269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A48C-4706-493D-9BB8-370BD5DB306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6B638-D5D1-46B4-AEF5-3427DF3F269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8A48C-4706-493D-9BB8-370BD5DB306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18890" y="0"/>
            <a:ext cx="250621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8493" y="0"/>
            <a:ext cx="336701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48489" y="0"/>
            <a:ext cx="444702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8493" y="0"/>
            <a:ext cx="336701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6178" y="0"/>
            <a:ext cx="621164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0893" y="0"/>
            <a:ext cx="606221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858"/>
            <a:ext cx="9144000" cy="68262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62490"/>
            <a:ext cx="9144000" cy="4733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1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6178" y="0"/>
            <a:ext cx="621164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25948" y="0"/>
            <a:ext cx="369210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0453" y="0"/>
            <a:ext cx="602309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8171" y="0"/>
            <a:ext cx="660765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3713" y="0"/>
            <a:ext cx="463657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9036" y="0"/>
            <a:ext cx="780592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5284" y="0"/>
            <a:ext cx="709343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2967" y="0"/>
            <a:ext cx="681806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8081" y="0"/>
            <a:ext cx="456783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21966" y="0"/>
            <a:ext cx="350006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50455" y="0"/>
            <a:ext cx="364309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45772" y="0"/>
            <a:ext cx="405245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3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7534" y="0"/>
            <a:ext cx="276893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3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0244" y="0"/>
            <a:ext cx="840351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48489" y="0"/>
            <a:ext cx="444702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3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2009" y="0"/>
            <a:ext cx="547998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3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0244" y="0"/>
            <a:ext cx="840351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3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7038" y="0"/>
            <a:ext cx="608992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3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0244" y="0"/>
            <a:ext cx="840351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8493" y="0"/>
            <a:ext cx="336701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48489" y="0"/>
            <a:ext cx="444702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8493" y="0"/>
            <a:ext cx="336701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48489" y="0"/>
            <a:ext cx="444702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8493" y="0"/>
            <a:ext cx="336701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48489" y="0"/>
            <a:ext cx="444702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화면 슬라이드 쇼(4:3)</PresentationFormat>
  <Paragraphs>0</Paragraphs>
  <Slides>33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</dc:creator>
  <cp:lastModifiedBy>admin</cp:lastModifiedBy>
  <cp:revision>1</cp:revision>
  <dcterms:created xsi:type="dcterms:W3CDTF">2022-03-18T06:21:19Z</dcterms:created>
  <dcterms:modified xsi:type="dcterms:W3CDTF">2022-03-18T06:30:21Z</dcterms:modified>
</cp:coreProperties>
</file>